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9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8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1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9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7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5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5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4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5DF8E-29B9-421B-AD3A-F62533845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8AFFF-8520-47B6-8766-B95C0FED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1065" y="762000"/>
            <a:ext cx="876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8?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1392942"/>
            <a:ext cx="2819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3900" y="1999918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5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1986" y="781665"/>
            <a:ext cx="990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9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976186" y="789039"/>
            <a:ext cx="10668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3" idx="2"/>
          </p:cNvCxnSpPr>
          <p:nvPr/>
        </p:nvCxnSpPr>
        <p:spPr>
          <a:xfrm>
            <a:off x="3842586" y="1208139"/>
            <a:ext cx="2133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52186" y="45849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334" y="87759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63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6734" y="2224475"/>
            <a:ext cx="990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90934" y="2231849"/>
            <a:ext cx="10668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14" idx="2"/>
          </p:cNvCxnSpPr>
          <p:nvPr/>
        </p:nvCxnSpPr>
        <p:spPr>
          <a:xfrm>
            <a:off x="3857334" y="2650949"/>
            <a:ext cx="2133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66934" y="190130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15000" y="2284624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67915" y="232040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36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24134" y="1901309"/>
            <a:ext cx="685800" cy="58884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1314" y="3661217"/>
            <a:ext cx="990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15514" y="3668591"/>
            <a:ext cx="10668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endCxn id="24" idx="2"/>
          </p:cNvCxnSpPr>
          <p:nvPr/>
        </p:nvCxnSpPr>
        <p:spPr>
          <a:xfrm>
            <a:off x="3881914" y="4087691"/>
            <a:ext cx="2133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91514" y="333805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82662" y="375715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06062" y="5050089"/>
            <a:ext cx="990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030262" y="5057463"/>
            <a:ext cx="10668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endCxn id="29" idx="2"/>
          </p:cNvCxnSpPr>
          <p:nvPr/>
        </p:nvCxnSpPr>
        <p:spPr>
          <a:xfrm>
            <a:off x="3896662" y="5476563"/>
            <a:ext cx="2133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06262" y="4726923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08072" y="5117612"/>
            <a:ext cx="707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3333" y="5153397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5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63462" y="4726923"/>
            <a:ext cx="685800" cy="58884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975686" y="877597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51370" y="5153397"/>
            <a:ext cx="72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50340" y="3795351"/>
            <a:ext cx="725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93191" y="2284623"/>
            <a:ext cx="6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95333" y="875537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27322" y="375715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41554" y="4669438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10795" y="1901308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6626" y="104556"/>
            <a:ext cx="2599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15961"/>
            <a:ext cx="53340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46963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4805" y="262938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1832" y="2629381"/>
            <a:ext cx="7239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6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2024-10-24T07:31:34Z</dcterms:created>
  <dcterms:modified xsi:type="dcterms:W3CDTF">2024-10-24T07:37:18Z</dcterms:modified>
</cp:coreProperties>
</file>